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67" r:id="rId12"/>
    <p:sldId id="262" r:id="rId13"/>
  </p:sldIdLst>
  <p:sldSz cx="9753600" cy="73152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8" d="100"/>
          <a:sy n="88" d="100"/>
        </p:scale>
        <p:origin x="113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80FDA8-743D-5825-81B8-BD10DEBDC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B5F48E-2D0F-1033-C785-0D82709F0E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D25B-386B-4109-9EE0-FDED3A9666D9}" type="datetime1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24DF95-298C-60E7-BA7A-6F8E609B9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CFD382-14CF-8777-CB80-791772F19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3FA3-8998-45D2-A1C6-919736F87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019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3DEEC-E47C-4444-99EB-09F3499C1336}" type="datetime1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34AC-8986-46B5-B1F2-7DD7F3B99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723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alphaModFix amt="92000"/>
          </a:blip>
          <a:srcRect l="13603" t="4914" r="59685"/>
          <a:stretch/>
        </p:blipFill>
        <p:spPr>
          <a:xfrm>
            <a:off x="670561" y="0"/>
            <a:ext cx="2669752" cy="7315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4266" y="2515150"/>
            <a:ext cx="2842761" cy="1435594"/>
          </a:xfrm>
          <a:prstGeom prst="rect">
            <a:avLst/>
          </a:prstGeom>
        </p:spPr>
      </p:pic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9704C6BF-DB16-F4E9-7A43-B8853176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35488EF1-739E-5977-F375-D1CEE076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Commission cohésion sociale, enfance-jeunesse, culture et loisirs</a:t>
            </a:r>
            <a:endParaRPr lang="en-US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052A53A9-CC6E-56A8-AF23-7CB5979F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6D67AD-07B2-6271-7040-3720205E3F8B}"/>
              </a:ext>
            </a:extLst>
          </p:cNvPr>
          <p:cNvSpPr/>
          <p:nvPr/>
        </p:nvSpPr>
        <p:spPr>
          <a:xfrm>
            <a:off x="4343400" y="381000"/>
            <a:ext cx="4644495" cy="53816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A984DB-26A2-3251-924E-8A67461AE283}"/>
              </a:ext>
            </a:extLst>
          </p:cNvPr>
          <p:cNvSpPr/>
          <p:nvPr/>
        </p:nvSpPr>
        <p:spPr>
          <a:xfrm>
            <a:off x="4836846" y="4255471"/>
            <a:ext cx="36576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Mardi 2 mai 2023 de 18h00 à 19h30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D1BCE-462C-E618-15FD-A9B5808E9DCF}"/>
              </a:ext>
            </a:extLst>
          </p:cNvPr>
          <p:cNvSpPr/>
          <p:nvPr/>
        </p:nvSpPr>
        <p:spPr>
          <a:xfrm>
            <a:off x="9220200" y="4255471"/>
            <a:ext cx="5334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FEFE948-6B15-60E9-89F9-E1D3957A795C}"/>
              </a:ext>
            </a:extLst>
          </p:cNvPr>
          <p:cNvCxnSpPr/>
          <p:nvPr/>
        </p:nvCxnSpPr>
        <p:spPr>
          <a:xfrm>
            <a:off x="609600" y="0"/>
            <a:ext cx="0" cy="2286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FEFD175-81FF-915B-D84B-910BD6B9A042}"/>
              </a:ext>
            </a:extLst>
          </p:cNvPr>
          <p:cNvSpPr txBox="1"/>
          <p:nvPr/>
        </p:nvSpPr>
        <p:spPr>
          <a:xfrm>
            <a:off x="4836846" y="838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Commission </a:t>
            </a:r>
          </a:p>
          <a:p>
            <a:pPr algn="ctr"/>
            <a:r>
              <a:rPr lang="fr-FR" sz="2400" b="1" dirty="0"/>
              <a:t>Cohésion sociale, </a:t>
            </a:r>
          </a:p>
          <a:p>
            <a:pPr algn="ctr"/>
            <a:r>
              <a:rPr lang="fr-FR" sz="2400" b="1" dirty="0"/>
              <a:t>Enfance-jeunesse, </a:t>
            </a:r>
          </a:p>
          <a:p>
            <a:pPr algn="ctr"/>
            <a:r>
              <a:rPr lang="fr-FR" sz="2400" b="1" dirty="0"/>
              <a:t>Culture et loisirs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Convention Minibus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096000" cy="395128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sz="2800" dirty="0"/>
              <a:t>Avis favorable d’échange de minibus pour l’été entre la commune de Camaret la commune de Crozon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r-FR" sz="2800" b="1" dirty="0"/>
              <a:t>Faire signer les nouvelles conventions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Retour bureau communautaire</a:t>
            </a:r>
          </a:p>
        </p:txBody>
      </p:sp>
    </p:spTree>
    <p:extLst>
      <p:ext uri="{BB962C8B-B14F-4D97-AF65-F5344CB8AC3E}">
        <p14:creationId xmlns:p14="http://schemas.microsoft.com/office/powerpoint/2010/main" val="223455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0988"/>
            <a:ext cx="4040188" cy="639762"/>
          </a:xfrm>
        </p:spPr>
        <p:txBody>
          <a:bodyPr/>
          <a:lstStyle/>
          <a:p>
            <a:r>
              <a:rPr lang="fr-FR" dirty="0"/>
              <a:t>Plusieurs points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334000" cy="3951288"/>
          </a:xfrm>
        </p:spPr>
        <p:txBody>
          <a:bodyPr>
            <a:normAutofit/>
          </a:bodyPr>
          <a:lstStyle/>
          <a:p>
            <a:r>
              <a:rPr lang="fr-FR" dirty="0"/>
              <a:t>Nom des élus référents de la commission</a:t>
            </a:r>
          </a:p>
          <a:p>
            <a:r>
              <a:rPr lang="fr-FR" dirty="0"/>
              <a:t>Calendrier des prochaines commission :</a:t>
            </a:r>
          </a:p>
          <a:p>
            <a:pPr lvl="1"/>
            <a:r>
              <a:rPr lang="fr-FR" dirty="0"/>
              <a:t>Modification du jour ?</a:t>
            </a:r>
          </a:p>
          <a:p>
            <a:pPr lvl="1"/>
            <a:r>
              <a:rPr lang="fr-FR" dirty="0"/>
              <a:t>Proposition d’un calendrier annuel ? (Echange avec Etienne et Maude)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Rappel du positionnement des élus sur les projets et thématique (proposition d’un tableau à venir)</a:t>
            </a:r>
          </a:p>
          <a:p>
            <a:endParaRPr lang="fr-FR" dirty="0"/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489B0B0-2C03-537F-FEE7-388483DD1E46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4/ Informations et 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207729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8839200" y="4958223"/>
            <a:ext cx="914400" cy="681725"/>
          </a:xfrm>
          <a:prstGeom prst="rect">
            <a:avLst/>
          </a:prstGeom>
          <a:solidFill>
            <a:srgbClr val="47A9BC"/>
          </a:solidFill>
        </p:spPr>
      </p:sp>
      <p:sp>
        <p:nvSpPr>
          <p:cNvPr id="10" name="TextBox 10"/>
          <p:cNvSpPr txBox="1"/>
          <p:nvPr/>
        </p:nvSpPr>
        <p:spPr>
          <a:xfrm>
            <a:off x="9296400" y="702945"/>
            <a:ext cx="274002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1"/>
              </a:lnSpc>
              <a:spcBef>
                <a:spcPct val="0"/>
              </a:spcBef>
            </a:pPr>
            <a:fld id="{4318356D-7B09-4ABE-B8D3-2ECA7B25F234}" type="slidenum">
              <a:rPr lang="en-US" sz="1280" smtClean="0">
                <a:solidFill>
                  <a:srgbClr val="454647"/>
                </a:solidFill>
                <a:latin typeface="Roboto"/>
              </a:rPr>
              <a:t>12</a:t>
            </a:fld>
            <a:endParaRPr lang="en-US" sz="1280" dirty="0">
              <a:solidFill>
                <a:srgbClr val="454647"/>
              </a:solidFill>
              <a:latin typeface="Roboto"/>
            </a:endParaRP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DC428B2-8A7C-A749-F42F-060149D5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12" y="922528"/>
            <a:ext cx="4043363" cy="20175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/>
              <a:t>Date de la prochaine commission</a:t>
            </a:r>
          </a:p>
          <a:p>
            <a:pPr algn="ctr"/>
            <a:r>
              <a:rPr lang="fr-FR" dirty="0"/>
              <a:t>XXX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5C6FE6CA-C7BA-1874-FB0F-661851B1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D8AD1BC1-8647-F2AC-9C1B-982BB02F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8757B31E-D2EB-AA0D-FC28-E0AFCFF9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Espace réservé du contenu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60098AA-1823-76BC-C6ED-196E978AE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" y="3101074"/>
            <a:ext cx="4043363" cy="25481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0551A9-4F3A-1028-7A8B-61E3A53A0D65}"/>
              </a:ext>
            </a:extLst>
          </p:cNvPr>
          <p:cNvSpPr txBox="1"/>
          <p:nvPr/>
        </p:nvSpPr>
        <p:spPr>
          <a:xfrm>
            <a:off x="990600" y="3859389"/>
            <a:ext cx="297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Merci de votre attention</a:t>
            </a:r>
          </a:p>
        </p:txBody>
      </p:sp>
      <p:pic>
        <p:nvPicPr>
          <p:cNvPr id="9" name="Espace réservé du contenu 8" descr="Une image contenant logo&#10;&#10;Description générée automatiquement">
            <a:extLst>
              <a:ext uri="{FF2B5EF4-FFF2-40B4-BE49-F238E27FC236}">
                <a16:creationId xmlns:a16="http://schemas.microsoft.com/office/drawing/2014/main" id="{9BE950C9-1082-01E2-042B-9F6BEE1D2D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98333"/>
            <a:ext cx="3540424" cy="1787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76A15-D0B0-4F3D-4880-470D9496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B07FE-DB6D-D90C-3396-BFE6CC31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4012"/>
            <a:ext cx="6705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1/ Visite du nouvel espace d’accueil de la maison de l’emploi</a:t>
            </a:r>
          </a:p>
          <a:p>
            <a:r>
              <a:rPr lang="fr-FR" sz="2400" dirty="0"/>
              <a:t>2/ Projet </a:t>
            </a:r>
            <a:r>
              <a:rPr lang="fr-FR" sz="2400" dirty="0" err="1"/>
              <a:t>FULENN</a:t>
            </a:r>
            <a:r>
              <a:rPr lang="fr-FR" sz="2400" dirty="0"/>
              <a:t> – Projet d’intervention sur le territoire</a:t>
            </a:r>
          </a:p>
          <a:p>
            <a:r>
              <a:rPr lang="fr-FR" sz="2400" dirty="0"/>
              <a:t>3/ Point d’étape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000" dirty="0"/>
              <a:t>Kaniri Ar mor – locaux et convention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000" dirty="0"/>
              <a:t>Séjours jeunes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000" dirty="0"/>
              <a:t>Convention centre social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000" dirty="0"/>
              <a:t>Convention BAFA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000" dirty="0"/>
              <a:t>Minibus</a:t>
            </a:r>
          </a:p>
          <a:p>
            <a:r>
              <a:rPr lang="fr-FR" sz="2400" dirty="0"/>
              <a:t>4/ Informations et questions diverses</a:t>
            </a:r>
          </a:p>
          <a:p>
            <a:endParaRPr lang="fr-FR" sz="2400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AE4AB-2F3E-BC2C-0416-0B415F3B6097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1/ Visite du nouvel espace d’accueil de la maison de l’emploi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9D82B91-2BCF-CCE1-8879-8331C9C0D12E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54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 d’étape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486400" cy="395128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1" dirty="0"/>
              <a:t>2 temps de rencontre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1 Prise de contact (CS </a:t>
            </a:r>
            <a:r>
              <a:rPr lang="fr-FR" sz="1400" i="1" dirty="0"/>
              <a:t>(Centre Social), </a:t>
            </a:r>
            <a:r>
              <a:rPr lang="fr-FR" dirty="0"/>
              <a:t>CCPCAM)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1 Affinage de la démarche + validation (CS, Elus, Caf, techniciens CCPCAM)</a:t>
            </a:r>
          </a:p>
          <a:p>
            <a:pPr marL="400050" algn="just">
              <a:buFont typeface="Wingdings" panose="05000000000000000000" pitchFamily="2" charset="2"/>
              <a:buChar char="Ø"/>
            </a:pPr>
            <a:r>
              <a:rPr lang="fr-FR" b="1" dirty="0"/>
              <a:t>Objectifs partagés définis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Soutenir le CS dans ses actions de mobilisation des habitants sur les territoire les moins touchés (côté presqu’île ouest) – Septembre 2023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Proposer une sensibilisation à destination des élus en les impliquant dans les animations en 2 étapes :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FR" dirty="0"/>
              <a:t>Temps de sensibilisation le 16 mai 2023 à Telgruc à 18h00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FR" dirty="0"/>
              <a:t>Participer aux animations organisée en septembre prochain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/>
              <a:t>Signature d’une charte entre la CCPCAM, le CS, et la fédération des CS</a:t>
            </a:r>
            <a:endParaRPr lang="fr-FR" dirty="0"/>
          </a:p>
          <a:p>
            <a:pPr marL="4000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457200" lvl="1" indent="0" algn="just">
              <a:buNone/>
            </a:pPr>
            <a:endParaRPr lang="fr-FR" dirty="0"/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CDD4705-3939-9CBE-63B0-E3AA2BC10886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2/ </a:t>
            </a:r>
            <a:r>
              <a:rPr lang="fr-FR" sz="4400" dirty="0"/>
              <a:t>Projet </a:t>
            </a:r>
            <a:r>
              <a:rPr lang="fr-FR" sz="4400" dirty="0" err="1"/>
              <a:t>FULENN</a:t>
            </a:r>
            <a:r>
              <a:rPr lang="fr-FR" sz="4400" dirty="0"/>
              <a:t> – Projet d’intervention sur le territoire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0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Sujets en cours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096000" cy="3951288"/>
          </a:xfrm>
        </p:spPr>
        <p:txBody>
          <a:bodyPr/>
          <a:lstStyle/>
          <a:p>
            <a:pPr marL="914400" lvl="1" indent="-457200">
              <a:buFont typeface="+mj-lt"/>
              <a:buAutoNum type="alphaUcPeriod"/>
            </a:pPr>
            <a:r>
              <a:rPr lang="fr-FR" sz="2400" dirty="0"/>
              <a:t>Kaniri Ar mor – locaux et convention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/>
              <a:t>Séjours jeunes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/>
              <a:t>Convention centre social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/>
              <a:t>Convention BAFA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/>
              <a:t>Minibus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3/ </a:t>
            </a:r>
            <a:r>
              <a:rPr lang="fr-FR" sz="4400" dirty="0"/>
              <a:t>Point d’étape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99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A. Kaniri Ar mor – retours du bureau communautaire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629DAF-5D67-09A6-A561-5B0709816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Partie convention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09C2C3C-E665-E453-23DE-2905F3F21C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Convention CCPCAM-Kaniri Ar mor pour les actions scolaires et chaque commune conventionne avec l’association en ce qui concerne les actions non scolaires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Mettre en place un groupe de travail en mai pour renouveler la convention </a:t>
            </a:r>
            <a:r>
              <a:rPr lang="fr-FR" b="1" i="1" dirty="0"/>
              <a:t>(Kaniri, Maude, </a:t>
            </a:r>
            <a:r>
              <a:rPr lang="fr-FR" b="1" i="1" dirty="0" err="1"/>
              <a:t>VP</a:t>
            </a:r>
            <a:r>
              <a:rPr lang="fr-FR" b="1" i="1" dirty="0"/>
              <a:t>, autre élu référent, chargée de coopération)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A191C74-6A29-DE88-3CDE-6A8010D07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Partie locaux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42DD237-9C19-AB98-021D-15AA9CDAAC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Avis favorable des élus pour participer au groupe de travail </a:t>
            </a:r>
            <a:r>
              <a:rPr lang="fr-FR" b="1" dirty="0"/>
              <a:t>piloté par Kaniri Ar mor</a:t>
            </a:r>
          </a:p>
        </p:txBody>
      </p:sp>
    </p:spTree>
    <p:extLst>
      <p:ext uri="{BB962C8B-B14F-4D97-AF65-F5344CB8AC3E}">
        <p14:creationId xmlns:p14="http://schemas.microsoft.com/office/powerpoint/2010/main" val="255974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Séjours jeunes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324600" cy="3951288"/>
          </a:xfrm>
        </p:spPr>
        <p:txBody>
          <a:bodyPr>
            <a:normAutofit fontScale="85000" lnSpcReduction="20000"/>
          </a:bodyPr>
          <a:lstStyle/>
          <a:p>
            <a:pPr marL="514350" indent="-457200">
              <a:buFont typeface="Wingdings" panose="05000000000000000000" pitchFamily="2" charset="2"/>
              <a:buChar char="Ø"/>
            </a:pPr>
            <a:r>
              <a:rPr lang="fr-FR" sz="2800" dirty="0"/>
              <a:t>Pont-de-Buis Lès Quimerc’h : Total séjours dépenses 2022 : </a:t>
            </a:r>
            <a:r>
              <a:rPr lang="fr-FR" sz="2800" b="1" dirty="0"/>
              <a:t>18 495,15 €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b="1" dirty="0"/>
              <a:t>Participation familiale : 8 602, 96 €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b="1" dirty="0"/>
              <a:t>Caf </a:t>
            </a:r>
            <a:r>
              <a:rPr lang="fr-FR" sz="2400" b="1" dirty="0" err="1"/>
              <a:t>PSo</a:t>
            </a:r>
            <a:r>
              <a:rPr lang="fr-FR" sz="2400" b="1" dirty="0"/>
              <a:t> : 1 435,30 €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b="1" dirty="0"/>
              <a:t>Caf camps : 2 700 €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b="1" dirty="0"/>
              <a:t>Communes : 5756, 89 € soit 93€/enfant/commune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2400" b="1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r-FR" sz="2800" dirty="0" err="1"/>
              <a:t>FSCF</a:t>
            </a:r>
            <a:r>
              <a:rPr lang="fr-FR" sz="2800" dirty="0"/>
              <a:t> : Prévisionnel séjours 2023 sans transport jusqu’au lieu : </a:t>
            </a:r>
            <a:r>
              <a:rPr lang="fr-FR" sz="2800" b="1" dirty="0"/>
              <a:t>27 000 €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Différence 2023-2022 : </a:t>
            </a:r>
            <a:r>
              <a:rPr lang="fr-FR" sz="2400" b="1" dirty="0"/>
              <a:t>8 504,85 €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b="1" dirty="0"/>
              <a:t>Questionnement par rapport au financement de la CAF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Point d’étape</a:t>
            </a:r>
          </a:p>
        </p:txBody>
      </p:sp>
    </p:spTree>
    <p:extLst>
      <p:ext uri="{BB962C8B-B14F-4D97-AF65-F5344CB8AC3E}">
        <p14:creationId xmlns:p14="http://schemas.microsoft.com/office/powerpoint/2010/main" val="77749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 d’étape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096000" cy="3951288"/>
          </a:xfrm>
        </p:spPr>
        <p:txBody>
          <a:bodyPr>
            <a:normAutofit fontScale="92500" lnSpcReduction="20000"/>
          </a:bodyPr>
          <a:lstStyle/>
          <a:p>
            <a:pPr marL="514350" indent="-457200">
              <a:buFont typeface="Wingdings" panose="05000000000000000000" pitchFamily="2" charset="2"/>
              <a:buChar char="Ø"/>
            </a:pPr>
            <a:r>
              <a:rPr lang="fr-FR" sz="2800" dirty="0"/>
              <a:t>Anciennement 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400" dirty="0"/>
              <a:t>Une convention cadre multi partenariale (CAF, CS, CD29, Fédé CS, CCPCAM) expirée en 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i="1" dirty="0"/>
              <a:t>Seule la participation financière de la CCPCAM apparaissait dans la convention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Nouvelle proposition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Une convention cadre multi partenariale soutenant le projet du CS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Et une convention entre la CCPCAM et le CS définissant la subvention attribuée au CS par la CCPCAM et les engagements réciproques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Convention centre social</a:t>
            </a:r>
          </a:p>
        </p:txBody>
      </p:sp>
    </p:spTree>
    <p:extLst>
      <p:ext uri="{BB962C8B-B14F-4D97-AF65-F5344CB8AC3E}">
        <p14:creationId xmlns:p14="http://schemas.microsoft.com/office/powerpoint/2010/main" val="316855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BADFC-F2C3-C648-8B85-30CEF29DF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Convention BAFA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0D9256-7AB0-5517-E921-E0168724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096000" cy="395128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sz="2800" dirty="0"/>
              <a:t>Avis favorable du bureau pour la signature d’une nouvelle convention avec la nouvelle clé de répartition pour le financement de 12 BAFA par les 10 communes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r-FR" sz="2800" b="1" dirty="0"/>
              <a:t>Faire signer la convention par toutes les communes</a:t>
            </a:r>
          </a:p>
        </p:txBody>
      </p:sp>
      <p:pic>
        <p:nvPicPr>
          <p:cNvPr id="9" name="Espace réservé du contenu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43BD2D-B35D-A70C-7157-24CC881935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8512" r="-392" b="15900"/>
          <a:stretch/>
        </p:blipFill>
        <p:spPr>
          <a:xfrm rot="5400000">
            <a:off x="5394834" y="2221156"/>
            <a:ext cx="4975711" cy="2514599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6DE9904A-2A52-A780-7EBD-2282E85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2/05/2023</a:t>
            </a:r>
            <a:endParaRPr lang="en-US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865FC40-EBA1-B785-471B-138F78F1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cohésion sociale, enfance-jeunesse, culture et loisirs</a:t>
            </a:r>
            <a:endParaRPr lang="en-US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C44244-B02A-9073-6E74-2F0285D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F3FB43-62BF-8F85-CA3E-1CFE9B1E7613}"/>
              </a:ext>
            </a:extLst>
          </p:cNvPr>
          <p:cNvCxnSpPr>
            <a:cxnSpLocks/>
          </p:cNvCxnSpPr>
          <p:nvPr/>
        </p:nvCxnSpPr>
        <p:spPr>
          <a:xfrm>
            <a:off x="9144000" y="6248400"/>
            <a:ext cx="0" cy="10668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2DBA64-81C5-90F4-4583-9C5664048EAC}"/>
              </a:ext>
            </a:extLst>
          </p:cNvPr>
          <p:cNvSpPr/>
          <p:nvPr/>
        </p:nvSpPr>
        <p:spPr>
          <a:xfrm>
            <a:off x="0" y="593725"/>
            <a:ext cx="457200" cy="681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A76E4-119B-A0A0-DA90-5BEF367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Retour du bureau communautaire</a:t>
            </a:r>
          </a:p>
        </p:txBody>
      </p:sp>
    </p:spTree>
    <p:extLst>
      <p:ext uri="{BB962C8B-B14F-4D97-AF65-F5344CB8AC3E}">
        <p14:creationId xmlns:p14="http://schemas.microsoft.com/office/powerpoint/2010/main" val="406047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G">
      <a:dk1>
        <a:srgbClr val="454647"/>
      </a:dk1>
      <a:lt1>
        <a:srgbClr val="FDFEFE"/>
      </a:lt1>
      <a:dk2>
        <a:srgbClr val="146AC8"/>
      </a:dk2>
      <a:lt2>
        <a:srgbClr val="FCFCFC"/>
      </a:lt2>
      <a:accent1>
        <a:srgbClr val="54A8A8"/>
      </a:accent1>
      <a:accent2>
        <a:srgbClr val="88B747"/>
      </a:accent2>
      <a:accent3>
        <a:srgbClr val="B9315D"/>
      </a:accent3>
      <a:accent4>
        <a:srgbClr val="EE7B33"/>
      </a:accent4>
      <a:accent5>
        <a:srgbClr val="365C86"/>
      </a:accent5>
      <a:accent6>
        <a:srgbClr val="7C9A8C"/>
      </a:accent6>
      <a:hlink>
        <a:srgbClr val="938953"/>
      </a:hlink>
      <a:folHlink>
        <a:srgbClr val="434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716</Words>
  <Application>Microsoft Office PowerPoint</Application>
  <PresentationFormat>Personnalisé</PresentationFormat>
  <Paragraphs>115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Wingdings</vt:lpstr>
      <vt:lpstr>Roboto</vt:lpstr>
      <vt:lpstr>Arial</vt:lpstr>
      <vt:lpstr>Calibri</vt:lpstr>
      <vt:lpstr>Office Theme</vt:lpstr>
      <vt:lpstr>Présentation PowerPoint</vt:lpstr>
      <vt:lpstr>Ordre du jour</vt:lpstr>
      <vt:lpstr>1/ Visite du nouvel espace d’accueil de la maison de l’emploi</vt:lpstr>
      <vt:lpstr>2/ Projet FULENN – Projet d’intervention sur le territoire</vt:lpstr>
      <vt:lpstr>3/ Point d’étape</vt:lpstr>
      <vt:lpstr>A. Kaniri Ar mor – retours du bureau communautaire</vt:lpstr>
      <vt:lpstr>Point d’étape</vt:lpstr>
      <vt:lpstr>Convention centre social</vt:lpstr>
      <vt:lpstr>Retour du bureau communautaire</vt:lpstr>
      <vt:lpstr>Retour bureau communautaire</vt:lpstr>
      <vt:lpstr>4/ Informations et questions diverses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Présentation CTG</dc:title>
  <dc:creator>Mélanie Messager</dc:creator>
  <cp:lastModifiedBy>Aurélie CABON</cp:lastModifiedBy>
  <cp:revision>7</cp:revision>
  <dcterms:created xsi:type="dcterms:W3CDTF">2006-08-16T00:00:00Z</dcterms:created>
  <dcterms:modified xsi:type="dcterms:W3CDTF">2023-05-02T14:58:21Z</dcterms:modified>
  <dc:identifier>DAFfVhs0xxA</dc:identifier>
</cp:coreProperties>
</file>