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430" r:id="rId2"/>
    <p:sldId id="258" r:id="rId3"/>
    <p:sldId id="431" r:id="rId4"/>
    <p:sldId id="432" r:id="rId5"/>
    <p:sldId id="433" r:id="rId6"/>
    <p:sldId id="434" r:id="rId7"/>
    <p:sldId id="435" r:id="rId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DD9"/>
    <a:srgbClr val="FFC000"/>
    <a:srgbClr val="FF2424"/>
    <a:srgbClr val="12C6F8"/>
    <a:srgbClr val="00CA91"/>
    <a:srgbClr val="FF9832"/>
    <a:srgbClr val="FFFF00"/>
    <a:srgbClr val="0000FF"/>
    <a:srgbClr val="FF9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21" autoAdjust="0"/>
    <p:restoredTop sz="94660"/>
  </p:normalViewPr>
  <p:slideViewPr>
    <p:cSldViewPr snapToGrid="0">
      <p:cViewPr varScale="1">
        <p:scale>
          <a:sx n="55" d="100"/>
          <a:sy n="55" d="100"/>
        </p:scale>
        <p:origin x="53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530" y="2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2DB58-05D5-4B5E-A968-3422EE191CBC}" type="datetimeFigureOut">
              <a:rPr lang="fr-FR" smtClean="0"/>
              <a:t>13/02/2023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42" y="4777864"/>
            <a:ext cx="5438792" cy="39085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53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E1E79-FDBF-4447-8DFE-427DB93314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17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3BD28-CFBC-46FA-AE97-C1B360801CCD}" type="datetime1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901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BB0A-426F-4DFA-B557-33130422BB36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1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F0FB-2169-47F0-BE94-8F98660533FE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49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5D22698-F607-49CC-A86F-9F5ECC16C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EED25-597D-4859-99C4-D5384C3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996F6-001B-46B5-AF3F-483A1CD96A53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868AF-9E32-4DFC-B3F4-FC12121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E02B8-D6BB-4693-ACF0-3DF7286A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9176-FBB6-4693-88FA-9013ED0B8B90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8AEA6-80E0-4766-8C5F-E67A75DC9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183" y="1413480"/>
            <a:ext cx="11281636" cy="507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77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5D22698-F607-49CC-A86F-9F5ECC16C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EED25-597D-4859-99C4-D5384C3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1089-5590-4F43-B4CD-29633BC67CB5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868AF-9E32-4DFC-B3F4-FC12121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E02B8-D6BB-4693-ACF0-3DF7286A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9176-FBB6-4693-88FA-9013ED0B8B90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8AEA6-80E0-4766-8C5F-E67A75DC9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183" y="1413480"/>
            <a:ext cx="11281636" cy="507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22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5D22698-F607-49CC-A86F-9F5ECC16C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EED25-597D-4859-99C4-D5384C3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4D5D-ED91-4DDE-AA09-E0FA087A4A67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868AF-9E32-4DFC-B3F4-FC12121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E02B8-D6BB-4693-ACF0-3DF7286A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9176-FBB6-4693-88FA-9013ED0B8B90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8AEA6-80E0-4766-8C5F-E67A75DC9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183" y="1413480"/>
            <a:ext cx="11281636" cy="507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3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5D22698-F607-49CC-A86F-9F5ECC16C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EED25-597D-4859-99C4-D5384C3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28E3-8324-4A61-AFDA-88E340B54821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868AF-9E32-4DFC-B3F4-FC12121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E02B8-D6BB-4693-ACF0-3DF7286A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9176-FBB6-4693-88FA-9013ED0B8B90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8AEA6-80E0-4766-8C5F-E67A75DC9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183" y="1413480"/>
            <a:ext cx="11281636" cy="507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12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5D22698-F607-49CC-A86F-9F5ECC16C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EED25-597D-4859-99C4-D5384C3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DE1A-AED8-4F39-B4BD-F874364091DD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868AF-9E32-4DFC-B3F4-FC12121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E02B8-D6BB-4693-ACF0-3DF7286A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9176-FBB6-4693-88FA-9013ED0B8B90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8AEA6-80E0-4766-8C5F-E67A75DC9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183" y="1413480"/>
            <a:ext cx="11281636" cy="507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0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93C4-11C7-4125-8271-F33DEE565EF7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34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C5E6-8CED-4EA8-8046-154012EA13AC}" type="datetime1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6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7A0C-F1DF-48B9-9A1E-7EF45B426C4E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6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CBDC-8214-44D9-97F3-0657D22C954E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1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F9B7-E775-47BC-97AF-006241C0AF4B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7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E6A1-B8B5-47B5-818D-22BAF51AF08F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42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2D9-4385-4F37-BBA7-0E9FE57A4B2B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2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A3DB-6699-4193-A94A-AF7A3D0F4544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1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CD7F6-1CC5-4995-9E8A-E523BA6D1F9F}" type="datetime1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13/02/2023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B2377F-58BB-4067-8EC6-6A77C333D2C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440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695" y="3474351"/>
            <a:ext cx="4276163" cy="21034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47528" y="1114463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dirty="0">
                <a:solidFill>
                  <a:schemeClr val="accent1">
                    <a:lumMod val="75000"/>
                  </a:schemeClr>
                </a:solidFill>
              </a:rPr>
              <a:t>Commission Culture </a:t>
            </a:r>
          </a:p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</a:rPr>
              <a:t>Mardi 5 juillet 2022</a:t>
            </a:r>
            <a:endParaRPr lang="fr-FR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Image 2" descr="Aperçu de l’image">
            <a:extLst>
              <a:ext uri="{FF2B5EF4-FFF2-40B4-BE49-F238E27FC236}">
                <a16:creationId xmlns:a16="http://schemas.microsoft.com/office/drawing/2014/main" id="{4028A2C8-6299-4C6E-B51C-B50ABD53E8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" t="3201" r="63033" b="22603"/>
          <a:stretch/>
        </p:blipFill>
        <p:spPr bwMode="auto">
          <a:xfrm>
            <a:off x="6096000" y="3474351"/>
            <a:ext cx="379373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30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037CD0-125B-4226-8091-ACDCC560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PARTENARIATS DE PROGRAMMATION AVEC LES ASSOCIATIONS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5CD01A-87D0-47AA-9AAE-D546A1BF5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 ?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(pour la période Septembre-janvier) : 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ASSOCIATIONS PROGRAMMATRICES DE PROPOSITIONS PROFESSIONNELLES 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Amis de la musique, 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Jour de Fête, 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Ouverture, </a:t>
            </a:r>
          </a:p>
          <a:p>
            <a:pPr lvl="1"/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MusiqueS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à Crozon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</a:rPr>
              <a:t>PRINCIPE :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Reconnaissance de la qualité des propositions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Prise en charge de la billetterie par la communauté de communes</a:t>
            </a:r>
          </a:p>
          <a:p>
            <a:pPr lvl="1"/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</a:rPr>
              <a:t>Réversion des recettes hors coûts techniques aux associations qui portent le projet artistique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Tarification commune, cohérente d’une proposition à l’autre à l’Améthyste</a:t>
            </a:r>
          </a:p>
          <a:p>
            <a:pPr lvl="1"/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</a:rPr>
              <a:t>Les propositions des </a:t>
            </a:r>
            <a:r>
              <a:rPr lang="fr-FR" sz="1800" b="1" dirty="0">
                <a:latin typeface="Calibri" panose="020F0502020204030204" pitchFamily="34" charset="0"/>
                <a:ea typeface="Calibri" panose="020F0502020204030204" pitchFamily="34" charset="0"/>
              </a:rPr>
              <a:t>amateurs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</a:rPr>
              <a:t> restent autonomes (dans le cadre des conventions posées par l’Améthyste)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32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23AC2-2177-CF2A-C481-21886932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1945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Programmation SEPTEMBRE-JANVIER</a:t>
            </a:r>
            <a:br>
              <a:rPr lang="fr-FR" dirty="0"/>
            </a:br>
            <a:r>
              <a:rPr lang="fr-FR" dirty="0"/>
              <a:t>Concerts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546A8F-1B89-082F-A7C3-D4C63A3D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32986"/>
            <a:ext cx="10972800" cy="429161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Musique « classique »: </a:t>
            </a:r>
          </a:p>
          <a:p>
            <a:pPr lvl="1"/>
            <a:r>
              <a:rPr lang="fr-FR" dirty="0"/>
              <a:t>baroque avec les amis de la musique</a:t>
            </a:r>
          </a:p>
          <a:p>
            <a:pPr lvl="1"/>
            <a:r>
              <a:rPr lang="fr-FR" dirty="0"/>
              <a:t>Jazz avec l’Atlantic jazz festival et les amis de la musique</a:t>
            </a:r>
          </a:p>
          <a:p>
            <a:pPr lvl="1"/>
            <a:r>
              <a:rPr lang="fr-FR" dirty="0"/>
              <a:t>Baroque avec </a:t>
            </a:r>
            <a:r>
              <a:rPr lang="fr-FR" dirty="0" err="1"/>
              <a:t>MusiqueS</a:t>
            </a:r>
            <a:r>
              <a:rPr lang="fr-FR" dirty="0"/>
              <a:t> à Crozon (jeune public)</a:t>
            </a:r>
          </a:p>
          <a:p>
            <a:pPr lvl="1"/>
            <a:r>
              <a:rPr lang="fr-FR" dirty="0"/>
              <a:t>Rencontre des orchestres (avec Kaniri)</a:t>
            </a:r>
            <a:br>
              <a:rPr lang="fr-FR" dirty="0"/>
            </a:br>
            <a:endParaRPr lang="fr-FR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Musiques actuelles</a:t>
            </a:r>
          </a:p>
          <a:p>
            <a:pPr lvl="1"/>
            <a:r>
              <a:rPr lang="fr-FR" dirty="0"/>
              <a:t>Tréteaux chantants</a:t>
            </a:r>
          </a:p>
          <a:p>
            <a:pPr lvl="1"/>
            <a:r>
              <a:rPr lang="fr-FR" dirty="0"/>
              <a:t>Quai Ouest : Justin Adams &amp; Mauro Durante</a:t>
            </a:r>
          </a:p>
          <a:p>
            <a:pPr lvl="1"/>
            <a:r>
              <a:rPr lang="fr-FR" dirty="0"/>
              <a:t>Chanson – Jean-Pierre Riou avec Très Tôt Théâtre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731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23AC2-2177-CF2A-C481-21886932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92865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Programmation SEPTEMBRE-JANVIER</a:t>
            </a:r>
            <a:br>
              <a:rPr lang="fr-FR" dirty="0"/>
            </a:br>
            <a:r>
              <a:rPr lang="fr-FR" dirty="0"/>
              <a:t>Spectacles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546A8F-1B89-082F-A7C3-D4C63A3D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37173"/>
            <a:ext cx="10972800" cy="4087426"/>
          </a:xfrm>
        </p:spPr>
        <p:txBody>
          <a:bodyPr>
            <a:normAutofit lnSpcReduction="10000"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Théâtre </a:t>
            </a:r>
          </a:p>
          <a:p>
            <a:pPr lvl="1"/>
            <a:r>
              <a:rPr lang="fr-FR" dirty="0"/>
              <a:t>Conférence André Antoine</a:t>
            </a:r>
          </a:p>
          <a:p>
            <a:pPr lvl="1"/>
            <a:r>
              <a:rPr lang="fr-FR" dirty="0"/>
              <a:t>Napoléon au rapport</a:t>
            </a:r>
          </a:p>
          <a:p>
            <a:pPr lvl="1"/>
            <a:r>
              <a:rPr lang="fr-FR" dirty="0"/>
              <a:t>Théâtre – environnement : Histoire de fouilles de David </a:t>
            </a:r>
            <a:r>
              <a:rPr lang="fr-FR" dirty="0" err="1"/>
              <a:t>Whal</a:t>
            </a:r>
            <a:br>
              <a:rPr lang="fr-FR" dirty="0"/>
            </a:br>
            <a:endParaRPr lang="fr-FR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Cirque avec </a:t>
            </a:r>
            <a:r>
              <a:rPr lang="fr-FR" sz="2600" dirty="0" err="1"/>
              <a:t>Circonova</a:t>
            </a:r>
            <a:br>
              <a:rPr lang="fr-FR" sz="2600" dirty="0"/>
            </a:br>
            <a:endParaRPr lang="fr-FR" sz="2600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Danse Monde </a:t>
            </a:r>
            <a:r>
              <a:rPr lang="fr-FR" sz="2600" dirty="0" err="1"/>
              <a:t>fantastik</a:t>
            </a:r>
            <a:r>
              <a:rPr lang="fr-FR" sz="2600" dirty="0"/>
              <a:t>, Cie Méharées – </a:t>
            </a:r>
            <a:r>
              <a:rPr lang="fr-FR" sz="2600" dirty="0" err="1"/>
              <a:t>Emanuella</a:t>
            </a:r>
            <a:r>
              <a:rPr lang="fr-FR" sz="2600" dirty="0"/>
              <a:t> </a:t>
            </a:r>
            <a:r>
              <a:rPr lang="fr-FR" sz="2600" dirty="0" err="1"/>
              <a:t>Nelli</a:t>
            </a:r>
            <a:br>
              <a:rPr lang="fr-FR" sz="2600" dirty="0"/>
            </a:br>
            <a:endParaRPr lang="fr-FR" sz="2600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Forme ciné-théâtre-musique avec Jour de fête</a:t>
            </a:r>
          </a:p>
        </p:txBody>
      </p:sp>
    </p:spTree>
    <p:extLst>
      <p:ext uri="{BB962C8B-B14F-4D97-AF65-F5344CB8AC3E}">
        <p14:creationId xmlns:p14="http://schemas.microsoft.com/office/powerpoint/2010/main" val="365312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23AC2-2177-CF2A-C481-21886932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21339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Programmation SEPTEMBRE-JANVIER</a:t>
            </a:r>
            <a:br>
              <a:rPr lang="fr-FR" dirty="0"/>
            </a:br>
            <a:r>
              <a:rPr lang="fr-FR" dirty="0"/>
              <a:t>Temps forts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546A8F-1B89-082F-A7C3-D4C63A3D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65647"/>
            <a:ext cx="10972800" cy="4087426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Ouverture 17 septembre</a:t>
            </a:r>
            <a:br>
              <a:rPr lang="fr-FR" dirty="0"/>
            </a:br>
            <a:endParaRPr lang="fr-FR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Halloween : marionnette, concert, décors (avec les amis de la musique et l’association ouverture)</a:t>
            </a:r>
            <a:br>
              <a:rPr lang="fr-FR" sz="2600" dirty="0"/>
            </a:br>
            <a:endParaRPr lang="fr-FR" sz="2600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Téléthon : </a:t>
            </a:r>
            <a:r>
              <a:rPr lang="fr-FR" sz="2600" dirty="0" err="1"/>
              <a:t>Fest</a:t>
            </a:r>
            <a:r>
              <a:rPr lang="fr-FR" sz="2600" dirty="0"/>
              <a:t> </a:t>
            </a:r>
            <a:r>
              <a:rPr lang="fr-FR" sz="2600" dirty="0" err="1"/>
              <a:t>noz</a:t>
            </a:r>
            <a:r>
              <a:rPr lang="fr-FR" sz="2600" dirty="0"/>
              <a:t> concerts par ouverture + programmation danse comcom</a:t>
            </a:r>
          </a:p>
        </p:txBody>
      </p:sp>
    </p:spTree>
    <p:extLst>
      <p:ext uri="{BB962C8B-B14F-4D97-AF65-F5344CB8AC3E}">
        <p14:creationId xmlns:p14="http://schemas.microsoft.com/office/powerpoint/2010/main" val="145943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FAA0B-2E0B-F5B5-389D-973306C91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92962"/>
            <a:ext cx="10972800" cy="790645"/>
          </a:xfrm>
        </p:spPr>
        <p:txBody>
          <a:bodyPr>
            <a:normAutofit fontScale="90000"/>
          </a:bodyPr>
          <a:lstStyle/>
          <a:p>
            <a:r>
              <a:rPr lang="fr-FR" dirty="0"/>
              <a:t>TARIFS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E9F2E0-93CF-8AB4-C7DA-BD186F8C8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5166"/>
            <a:ext cx="10972800" cy="5259872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Propositions grand public : 8€ plein tarif / 6€ tarif carte / 5€ tarif réduit</a:t>
            </a:r>
            <a:br>
              <a:rPr lang="fr-FR" dirty="0"/>
            </a:br>
            <a:endParaRPr lang="fr-FR" dirty="0"/>
          </a:p>
          <a:p>
            <a:r>
              <a:rPr lang="fr-FR" dirty="0"/>
              <a:t>Temps forts : </a:t>
            </a:r>
          </a:p>
          <a:p>
            <a:pPr lvl="1"/>
            <a:r>
              <a:rPr lang="fr-FR" dirty="0"/>
              <a:t>4€ première partie danse ou marionnette  </a:t>
            </a:r>
          </a:p>
          <a:p>
            <a:pPr lvl="1"/>
            <a:r>
              <a:rPr lang="fr-FR" dirty="0"/>
              <a:t>7€/5€/4€ pour les concerts et gratuit pour les moins de 12 ans</a:t>
            </a:r>
          </a:p>
          <a:p>
            <a:pPr marL="393192" lvl="1" indent="0">
              <a:buNone/>
            </a:pPr>
            <a:endParaRPr lang="fr-FR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Conférence André Antoine et lecture théâtre Napoléon :  </a:t>
            </a:r>
            <a:br>
              <a:rPr lang="fr-FR" sz="2600" dirty="0"/>
            </a:br>
            <a:r>
              <a:rPr lang="fr-FR" sz="2600" dirty="0"/>
              <a:t>5€ plein tarif / 3€ tarif carte / 2€ tarif réduit</a:t>
            </a:r>
          </a:p>
          <a:p>
            <a:pPr marL="393192" lvl="1" indent="0">
              <a:buNone/>
            </a:pPr>
            <a:endParaRPr lang="fr-FR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Cirque avec </a:t>
            </a:r>
            <a:r>
              <a:rPr lang="fr-FR" sz="2600" dirty="0" err="1"/>
              <a:t>Circonova</a:t>
            </a:r>
            <a:r>
              <a:rPr lang="fr-FR" sz="2600" dirty="0"/>
              <a:t> : 10€ tarif unique</a:t>
            </a:r>
            <a:br>
              <a:rPr lang="fr-FR" sz="2600" dirty="0"/>
            </a:br>
            <a:endParaRPr lang="fr-FR" sz="2600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/>
              <a:t>Scolaires : </a:t>
            </a:r>
          </a:p>
          <a:p>
            <a:pPr lvl="1"/>
            <a:r>
              <a:rPr lang="fr-FR" dirty="0"/>
              <a:t>4€ actés. </a:t>
            </a:r>
          </a:p>
          <a:p>
            <a:pPr lvl="1"/>
            <a:r>
              <a:rPr lang="fr-FR" dirty="0"/>
              <a:t>Possibilité de passer à 6€ pour les niveaux 4e, 3e, lycées. </a:t>
            </a:r>
          </a:p>
          <a:p>
            <a:pPr lvl="1"/>
            <a:r>
              <a:rPr lang="fr-FR" dirty="0"/>
              <a:t>3€ pour les maternelles ?</a:t>
            </a:r>
            <a:br>
              <a:rPr lang="fr-FR" dirty="0"/>
            </a:br>
            <a:endParaRPr lang="fr-FR" dirty="0"/>
          </a:p>
          <a:p>
            <a:r>
              <a:rPr lang="fr-FR" dirty="0"/>
              <a:t>Prévoir d’ajouter des friandises et encas en plus du bar</a:t>
            </a:r>
          </a:p>
        </p:txBody>
      </p:sp>
    </p:spTree>
    <p:extLst>
      <p:ext uri="{BB962C8B-B14F-4D97-AF65-F5344CB8AC3E}">
        <p14:creationId xmlns:p14="http://schemas.microsoft.com/office/powerpoint/2010/main" val="762967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C6333B-B93B-57E9-372C-701E6A98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DIVERSES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AD4F84-78C2-46ED-D2DB-DB8C681CB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Rencontres bilan des acteurs culturels et élus avec Culture Lab 29: proposition le 21 juillet à 18h</a:t>
            </a:r>
          </a:p>
          <a:p>
            <a:r>
              <a:rPr lang="fr-FR" dirty="0"/>
              <a:t>Concert de noël </a:t>
            </a:r>
            <a:r>
              <a:rPr lang="fr-FR"/>
              <a:t>de Kaniri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0159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Rouge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4047</TotalTime>
  <Words>389</Words>
  <Application>Microsoft Office PowerPoint</Application>
  <PresentationFormat>Grand écran</PresentationFormat>
  <Paragraphs>53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Débit</vt:lpstr>
      <vt:lpstr>Présentation PowerPoint</vt:lpstr>
      <vt:lpstr>PARTENARIATS DE PROGRAMMATION AVEC LES ASSOCIATIONS</vt:lpstr>
      <vt:lpstr>Programmation SEPTEMBRE-JANVIER Concerts</vt:lpstr>
      <vt:lpstr>Programmation SEPTEMBRE-JANVIER Spectacles</vt:lpstr>
      <vt:lpstr>Programmation SEPTEMBRE-JANVIER Temps forts</vt:lpstr>
      <vt:lpstr>TARIFS</vt:lpstr>
      <vt:lpstr>QUESTIONS DIVERSES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Le Borgne</dc:creator>
  <cp:lastModifiedBy>Aurélie CABON</cp:lastModifiedBy>
  <cp:revision>153</cp:revision>
  <cp:lastPrinted>2022-04-12T15:34:06Z</cp:lastPrinted>
  <dcterms:created xsi:type="dcterms:W3CDTF">2021-01-28T15:19:19Z</dcterms:created>
  <dcterms:modified xsi:type="dcterms:W3CDTF">2023-02-13T08:59:29Z</dcterms:modified>
</cp:coreProperties>
</file>